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3" r:id="rId3"/>
    <p:sldId id="262" r:id="rId4"/>
    <p:sldId id="261" r:id="rId5"/>
    <p:sldId id="260" r:id="rId6"/>
    <p:sldId id="259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Clases En La Escuela (School Subjects)                                Señora Almanzar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33F17-9406-4551-8A28-C57030F429D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99007-F76F-40A7-9B5F-4AB0B5278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677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Clases En La Escuela (School Subjects)                                Señora Almanzar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19C3A-8DAB-4797-A202-B14AB3096F0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1FAEF-F41F-4823-9A19-8FC4FCBB3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1641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1FAEF-F41F-4823-9A19-8FC4FCBB3779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 smtClean="0"/>
              <a:t>Clases En La Escuela (School Subjects)                                Señora Almanzar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9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5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0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2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1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6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9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4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BD47D-57FF-4ABC-9603-FDF8291C951A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F5259-32D2-4CE6-80B1-5EFE3ED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9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español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7696200" cy="4648199"/>
          </a:xfrm>
        </p:spPr>
      </p:pic>
    </p:spTree>
    <p:extLst>
      <p:ext uri="{BB962C8B-B14F-4D97-AF65-F5344CB8AC3E}">
        <p14:creationId xmlns:p14="http://schemas.microsoft.com/office/powerpoint/2010/main" val="1873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inglés</a:t>
            </a:r>
            <a:endParaRPr lang="en-US" sz="8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229600" cy="4724400"/>
          </a:xfrm>
        </p:spPr>
      </p:pic>
    </p:spTree>
    <p:extLst>
      <p:ext uri="{BB962C8B-B14F-4D97-AF65-F5344CB8AC3E}">
        <p14:creationId xmlns:p14="http://schemas.microsoft.com/office/powerpoint/2010/main" val="51001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matemáticas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24000"/>
            <a:ext cx="7924800" cy="5029199"/>
          </a:xfrm>
        </p:spPr>
      </p:pic>
    </p:spTree>
    <p:extLst>
      <p:ext uri="{BB962C8B-B14F-4D97-AF65-F5344CB8AC3E}">
        <p14:creationId xmlns:p14="http://schemas.microsoft.com/office/powerpoint/2010/main" val="12155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estudios</a:t>
            </a:r>
            <a:r>
              <a:rPr lang="en-US" sz="8000" dirty="0" smtClean="0"/>
              <a:t>/</a:t>
            </a:r>
            <a:r>
              <a:rPr lang="en-US" sz="8000" dirty="0" err="1" smtClean="0"/>
              <a:t>ciencias</a:t>
            </a:r>
            <a:r>
              <a:rPr lang="en-US" sz="8000" dirty="0" smtClean="0"/>
              <a:t> </a:t>
            </a:r>
            <a:r>
              <a:rPr lang="en-US" sz="8000" dirty="0" err="1" smtClean="0"/>
              <a:t>sociales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29601" cy="4144963"/>
          </a:xfrm>
        </p:spPr>
      </p:pic>
    </p:spTree>
    <p:extLst>
      <p:ext uri="{BB962C8B-B14F-4D97-AF65-F5344CB8AC3E}">
        <p14:creationId xmlns:p14="http://schemas.microsoft.com/office/powerpoint/2010/main" val="24562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história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095999" cy="5105400"/>
          </a:xfrm>
        </p:spPr>
      </p:pic>
    </p:spTree>
    <p:extLst>
      <p:ext uri="{BB962C8B-B14F-4D97-AF65-F5344CB8AC3E}">
        <p14:creationId xmlns:p14="http://schemas.microsoft.com/office/powerpoint/2010/main" val="34703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ciencia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01"/>
            <a:ext cx="8458200" cy="4419600"/>
          </a:xfrm>
        </p:spPr>
      </p:pic>
    </p:spTree>
    <p:extLst>
      <p:ext uri="{BB962C8B-B14F-4D97-AF65-F5344CB8AC3E}">
        <p14:creationId xmlns:p14="http://schemas.microsoft.com/office/powerpoint/2010/main" val="36221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educación</a:t>
            </a:r>
            <a:r>
              <a:rPr lang="en-US" sz="8000" dirty="0" smtClean="0"/>
              <a:t> </a:t>
            </a:r>
            <a:r>
              <a:rPr lang="en-US" sz="8000" dirty="0" err="1" smtClean="0"/>
              <a:t>física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7543800" cy="4876800"/>
          </a:xfrm>
        </p:spPr>
      </p:pic>
    </p:spTree>
    <p:extLst>
      <p:ext uri="{BB962C8B-B14F-4D97-AF65-F5344CB8AC3E}">
        <p14:creationId xmlns:p14="http://schemas.microsoft.com/office/powerpoint/2010/main" val="33088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arte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524001"/>
            <a:ext cx="7315200" cy="5181600"/>
          </a:xfrm>
        </p:spPr>
      </p:pic>
    </p:spTree>
    <p:extLst>
      <p:ext uri="{BB962C8B-B14F-4D97-AF65-F5344CB8AC3E}">
        <p14:creationId xmlns:p14="http://schemas.microsoft.com/office/powerpoint/2010/main" val="39376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música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52600"/>
            <a:ext cx="7162800" cy="4343399"/>
          </a:xfrm>
        </p:spPr>
      </p:pic>
    </p:spTree>
    <p:extLst>
      <p:ext uri="{BB962C8B-B14F-4D97-AF65-F5344CB8AC3E}">
        <p14:creationId xmlns:p14="http://schemas.microsoft.com/office/powerpoint/2010/main" val="3152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22</Words>
  <Application>Microsoft Office PowerPoint</Application>
  <PresentationFormat>On-screen Show (4:3)</PresentationFormat>
  <Paragraphs>11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español</vt:lpstr>
      <vt:lpstr>inglés</vt:lpstr>
      <vt:lpstr>matemáticas</vt:lpstr>
      <vt:lpstr>estudios/ciencias sociales</vt:lpstr>
      <vt:lpstr>história</vt:lpstr>
      <vt:lpstr>ciencia</vt:lpstr>
      <vt:lpstr>educación física</vt:lpstr>
      <vt:lpstr>arte</vt:lpstr>
      <vt:lpstr>música</vt:lpstr>
    </vt:vector>
  </TitlesOfParts>
  <Company>BCSD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español</dc:title>
  <dc:creator>Bedford</dc:creator>
  <cp:lastModifiedBy>Scarsdale High School</cp:lastModifiedBy>
  <cp:revision>6</cp:revision>
  <dcterms:created xsi:type="dcterms:W3CDTF">2011-09-12T04:57:02Z</dcterms:created>
  <dcterms:modified xsi:type="dcterms:W3CDTF">2013-09-25T16:36:22Z</dcterms:modified>
</cp:coreProperties>
</file>